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23" r:id="rId45"/>
    <p:sldId id="324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25" r:id="rId58"/>
    <p:sldId id="326" r:id="rId59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56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92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43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1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16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10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35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36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30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2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17ECC-455F-45E2-95F4-83C43A54D389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676A-57B3-48AD-A754-39A60C563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2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.tw/url?sa=i&amp;rct=j&amp;q=&amp;esrc=s&amp;source=images&amp;cd=&amp;cad=rja&amp;uact=8&amp;ved=0ahUKEwj-xPimnOXXAhXMv7wKHaU3Cr8QjRwIBw&amp;url=http://www.fiito.com/play/_d8PtT1gwfza&amp;psig=AOvVaw1XqAnzGejchPwcl_Pkzqu_&amp;ust=1512094226233507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2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3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9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9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5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5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9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4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2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6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1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1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5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4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6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5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5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3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2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7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3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1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0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1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8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9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8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8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1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9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3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2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1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0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7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5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4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9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9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5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2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9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1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8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2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7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6932C-27C4-42BC-8DE6-84EE477FF375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3" name="AutoShape 2" descr="「考試必勝」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6" name="Picture 4" descr="「考試必勝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28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9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2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3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</Words>
  <Application>Microsoft Office PowerPoint</Application>
  <PresentationFormat>如螢幕大小 (4:3)</PresentationFormat>
  <Paragraphs>1</Paragraphs>
  <Slides>58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2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Public</dc:creator>
  <cp:lastModifiedBy>user</cp:lastModifiedBy>
  <cp:revision>7</cp:revision>
  <dcterms:created xsi:type="dcterms:W3CDTF">2015-03-26T03:42:46Z</dcterms:created>
  <dcterms:modified xsi:type="dcterms:W3CDTF">2018-05-30T08:45:38Z</dcterms:modified>
</cp:coreProperties>
</file>