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3" r:id="rId42"/>
    <p:sldId id="300" r:id="rId4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131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4413-137D-4479-B96C-9871ABA4BF07}" type="datetimeFigureOut">
              <a:rPr lang="zh-TW" altLang="en-US" smtClean="0"/>
              <a:t>2018/8/10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A0FFF-E480-4BD7-8453-C94E42426A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391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E16932C-27C4-42BC-8DE6-84EE477FF37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125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4413-137D-4479-B96C-9871ABA4BF07}" type="datetimeFigureOut">
              <a:rPr lang="zh-TW" altLang="en-US" smtClean="0"/>
              <a:t>2018/8/10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A0FFF-E480-4BD7-8453-C94E42426A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918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&#26360;&#38754;&#36039;&#26009;&#35069;&#20316;&#35201;&#40670;11.ex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.tw/url?sa=i&amp;rct=j&amp;q=&amp;esrc=s&amp;source=images&amp;cd=&amp;cad=rja&amp;uact=8&amp;ved=0ahUKEwj-xPimnOXXAhXMv7wKHaU3Cr8QjRwIBw&amp;url=http://www.fiito.com/play/_d8PtT1gwfza&amp;psig=AOvVaw1XqAnzGejchPwcl_Pkzqu_&amp;ust=1512094226233507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969705"/>
      </p:ext>
    </p:extLst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章節段落</a:t>
            </a:r>
            <a:r>
              <a:rPr lang="en-US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(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目錄</a:t>
            </a:r>
            <a:r>
              <a:rPr lang="en-US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)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的設計</a:t>
            </a:r>
            <a:endParaRPr lang="zh-TW" altLang="en-US" sz="5400" dirty="0" smtClean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6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履歷</a:t>
            </a:r>
            <a:r>
              <a:rPr lang="zh-TW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範本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766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自傳寫作技巧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54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撰寫自傳內容檢核表</a:t>
            </a:r>
            <a:endParaRPr lang="zh-TW" altLang="en-US" sz="5400" b="1" dirty="0" smtClean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撰寫自傳內容檢核表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6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smtClean="0"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en-US" altLang="zh-TW" b="1" smtClean="0"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r>
              <a:rPr lang="zh-TW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 傳 內 容</a:t>
            </a:r>
            <a:br>
              <a:rPr lang="zh-TW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78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mtClean="0"/>
              <a:t/>
            </a:r>
            <a:br>
              <a:rPr lang="en-US" altLang="zh-TW" smtClean="0"/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自傳標題範例一</a:t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52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sz="4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自傳標題範例</a:t>
            </a:r>
            <a:r>
              <a:rPr lang="zh-TW" altLang="en-US" sz="4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二</a:t>
            </a:r>
            <a:endParaRPr lang="zh-TW" altLang="en-US" sz="4400" dirty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597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家庭生活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187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求學經過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8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b="1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zh-TW" altLang="en-US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備審資料的製作</a:t>
            </a:r>
            <a:br>
              <a:rPr lang="zh-TW" altLang="en-US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 smtClean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70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專長與興趣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mtClean="0">
                <a:latin typeface="標楷體" pitchFamily="65" charset="-120"/>
                <a:ea typeface="標楷體" pitchFamily="65" charset="-120"/>
              </a:rPr>
            </a:br>
            <a:r>
              <a:rPr lang="zh-TW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或</a:t>
            </a:r>
            <a:r>
              <a:rPr lang="zh-TW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生涯規劃</a:t>
            </a:r>
            <a:r>
              <a:rPr lang="en-US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en-US" altLang="zh-TW" sz="60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0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讀書計畫撰寫技巧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26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b="1" smtClean="0"/>
              <a:t/>
            </a:r>
            <a:br>
              <a:rPr lang="en-US" altLang="zh-TW" b="1" smtClean="0"/>
            </a:br>
            <a:r>
              <a:rPr lang="en-US" altLang="zh-TW" b="1" smtClean="0"/>
              <a:t/>
            </a:r>
            <a:br>
              <a:rPr lang="en-US" altLang="zh-TW" b="1" smtClean="0"/>
            </a:br>
            <a: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如何撰寫讀書計畫</a:t>
            </a:r>
            <a:b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07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smtClean="0">
                <a:solidFill>
                  <a:srgbClr val="C00000"/>
                </a:solidFill>
              </a:rPr>
              <a:t/>
            </a:r>
            <a:br>
              <a:rPr lang="en-US" altLang="zh-TW" sz="4000" smtClean="0">
                <a:solidFill>
                  <a:srgbClr val="C00000"/>
                </a:solidFill>
              </a:rPr>
            </a:br>
            <a: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如何撰寫讀書計畫</a:t>
            </a:r>
            <a:b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 smtClean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1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4000" b="1" smtClean="0"/>
              <a:t/>
            </a:r>
            <a:br>
              <a:rPr lang="en-US" altLang="zh-TW" sz="4000" b="1" smtClean="0"/>
            </a:br>
            <a: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如何撰寫讀書計畫</a:t>
            </a:r>
            <a:br>
              <a:rPr lang="zh-TW" altLang="zh-TW" sz="60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 smtClean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94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5400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en-US" altLang="zh-TW" sz="5400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讀書計畫標題範例一</a:t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42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b="1" smtClean="0">
                <a:solidFill>
                  <a:srgbClr val="9900CC"/>
                </a:solidFill>
              </a:rPr>
              <a:t/>
            </a:r>
            <a:br>
              <a:rPr lang="en-US" altLang="zh-TW" sz="4400" b="1" smtClean="0">
                <a:solidFill>
                  <a:srgbClr val="9900CC"/>
                </a:solidFill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讀書計畫標題範例二</a:t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11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展望規畫的寫法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11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72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  <a:hlinkClick r:id="rId2" action="ppaction://hlinkfile"/>
              </a:rPr>
              <a:t>備審資料範例參考</a:t>
            </a:r>
            <a:endParaRPr lang="zh-TW" altLang="en-US" sz="7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3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備審資料的分類及優劣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20492"/>
      </p:ext>
    </p:extLst>
  </p:cSld>
  <p:clrMapOvr>
    <a:masterClrMapping/>
  </p:clrMapOvr>
  <p:transition>
    <p:zoom dir="in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626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90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161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24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自傳範例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58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000" smtClean="0"/>
              <a:t/>
            </a:r>
            <a:br>
              <a:rPr lang="en-US" altLang="zh-TW" sz="4000" smtClean="0"/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範例</a:t>
            </a: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b="1" dirty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588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b="1" smtClean="0">
                <a:solidFill>
                  <a:srgbClr val="9900CC"/>
                </a:solidFill>
              </a:rPr>
              <a:t/>
            </a:r>
            <a:br>
              <a:rPr lang="en-US" altLang="zh-TW" sz="4400" b="1" smtClean="0">
                <a:solidFill>
                  <a:srgbClr val="9900CC"/>
                </a:solidFill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範例</a:t>
            </a: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dirty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02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b="1" smtClean="0">
                <a:solidFill>
                  <a:srgbClr val="9900CC"/>
                </a:solidFill>
              </a:rPr>
              <a:t/>
            </a:r>
            <a:br>
              <a:rPr lang="en-US" altLang="zh-TW" sz="4400" b="1" smtClean="0">
                <a:solidFill>
                  <a:srgbClr val="9900CC"/>
                </a:solidFill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範例</a:t>
            </a: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dirty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56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b="1" smtClean="0">
                <a:solidFill>
                  <a:srgbClr val="9900CC"/>
                </a:solidFill>
              </a:rPr>
              <a:t/>
            </a:r>
            <a:br>
              <a:rPr lang="en-US" altLang="zh-TW" sz="4400" b="1" smtClean="0">
                <a:solidFill>
                  <a:srgbClr val="9900CC"/>
                </a:solidFill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範例</a:t>
            </a: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dirty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備審資料必備的</a:t>
            </a:r>
            <a:r>
              <a:rPr lang="en-US" altLang="zh-TW" sz="54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5</a:t>
            </a:r>
            <a:r>
              <a:rPr lang="zh-TW" altLang="en-US" sz="5400" b="1" smtClean="0">
                <a:solidFill>
                  <a:srgbClr val="0000FF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大要素</a:t>
            </a:r>
            <a:endParaRPr lang="zh-TW" altLang="en-US" sz="5400" b="1" dirty="0" smtClean="0">
              <a:solidFill>
                <a:srgbClr val="0000FF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271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sz="4400" b="1" smtClean="0">
                <a:solidFill>
                  <a:srgbClr val="9900CC"/>
                </a:solidFill>
              </a:rPr>
              <a:t/>
            </a:r>
            <a:br>
              <a:rPr lang="en-US" altLang="zh-TW" sz="4400" b="1" smtClean="0">
                <a:solidFill>
                  <a:srgbClr val="9900CC"/>
                </a:solidFill>
              </a:rPr>
            </a:b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讀書計畫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範例</a:t>
            </a:r>
            <a: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/>
            </a:r>
            <a:br>
              <a:rPr lang="zh-TW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5400" dirty="0"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988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6932C-27C4-42BC-8DE6-84EE477FF37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3" name="AutoShape 2" descr="「考試必勝」的圖片搜尋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6" name="Picture 4" descr="「考試必勝」的圖片搜尋結果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011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71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備審資料必備的</a:t>
            </a:r>
            <a:r>
              <a:rPr lang="en-US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5</a:t>
            </a:r>
            <a:r>
              <a:rPr lang="zh-TW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大要素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20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5400" smtClean="0"/>
              <a:t/>
            </a:r>
            <a:br>
              <a:rPr lang="en-US" altLang="zh-TW" sz="5400" smtClean="0"/>
            </a:br>
            <a:r>
              <a:rPr lang="zh-TW" altLang="en-US" sz="5400" smtClean="0"/>
              <a:t>    </a:t>
            </a:r>
            <a: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備審資料清單</a:t>
            </a:r>
            <a:br>
              <a:rPr lang="zh-TW" altLang="zh-TW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r>
              <a:rPr lang="zh-TW" altLang="en-US" sz="54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  </a:t>
            </a:r>
            <a:endParaRPr lang="zh-TW" alt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29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en-US" altLang="zh-TW" smtClean="0">
                <a:solidFill>
                  <a:srgbClr val="9900CC"/>
                </a:solidFill>
                <a:latin typeface="微軟正黑體" pitchFamily="34" charset="-120"/>
              </a:rPr>
              <a:t/>
            </a:r>
            <a:br>
              <a:rPr lang="en-US" altLang="zh-TW" smtClean="0">
                <a:solidFill>
                  <a:srgbClr val="9900CC"/>
                </a:solidFill>
                <a:latin typeface="微軟正黑體" pitchFamily="34" charset="-120"/>
              </a:rPr>
            </a:br>
            <a:r>
              <a:rPr lang="zh-TW" altLang="en-US" smtClean="0">
                <a:solidFill>
                  <a:srgbClr val="9900CC"/>
                </a:solidFill>
                <a:latin typeface="微軟正黑體" pitchFamily="34" charset="-120"/>
              </a:rPr>
              <a:t>        </a:t>
            </a:r>
            <a:r>
              <a:rPr lang="zh-TW" altLang="zh-TW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備審資料清單</a:t>
            </a:r>
            <a:br>
              <a:rPr lang="zh-TW" altLang="zh-TW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儷海報繁" panose="03000500000000000000" pitchFamily="66" charset="-120"/>
                <a:ea typeface="王漢宗儷海報繁" panose="03000500000000000000" pitchFamily="66" charset="-120"/>
              </a:rPr>
            </a:br>
            <a:endParaRPr lang="zh-TW" altLang="en-US" sz="6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0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封面製作</a:t>
            </a:r>
            <a:endParaRPr lang="zh-TW" altLang="en-US" sz="5400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1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章節段落</a:t>
            </a:r>
            <a:r>
              <a:rPr lang="en-US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(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目錄</a:t>
            </a:r>
            <a:r>
              <a:rPr lang="en-US" altLang="zh-TW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)</a:t>
            </a:r>
            <a:r>
              <a:rPr lang="zh-TW" altLang="en-US" sz="5400" b="1" smtClean="0">
                <a:solidFill>
                  <a:srgbClr val="9900CC"/>
                </a:solidFill>
                <a:latin typeface="王漢宗儷海報繁" panose="03000500000000000000" pitchFamily="66" charset="-120"/>
                <a:ea typeface="王漢宗儷海報繁" panose="03000500000000000000" pitchFamily="66" charset="-120"/>
              </a:rPr>
              <a:t>的設計</a:t>
            </a:r>
            <a:endParaRPr lang="zh-TW" altLang="en-US" sz="5400" b="1" dirty="0" smtClean="0">
              <a:solidFill>
                <a:srgbClr val="9900CC"/>
              </a:solidFill>
              <a:latin typeface="王漢宗儷海報繁" panose="03000500000000000000" pitchFamily="66" charset="-120"/>
              <a:ea typeface="王漢宗儷海報繁" panose="03000500000000000000" pitchFamily="66" charset="-120"/>
            </a:endParaRPr>
          </a:p>
        </p:txBody>
      </p:sp>
      <p:pic>
        <p:nvPicPr>
          <p:cNvPr id="3" name="圖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0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93</Words>
  <Application>Microsoft Office PowerPoint</Application>
  <PresentationFormat>如螢幕大小 (4:3)</PresentationFormat>
  <Paragraphs>40</Paragraphs>
  <Slides>42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42</vt:i4>
      </vt:variant>
    </vt:vector>
  </HeadingPairs>
  <TitlesOfParts>
    <vt:vector size="43" baseType="lpstr">
      <vt:lpstr>Office 佈景主題</vt:lpstr>
      <vt:lpstr>PowerPoint 簡報</vt:lpstr>
      <vt:lpstr>          備審資料的製作 </vt:lpstr>
      <vt:lpstr>備審資料的分類及優劣</vt:lpstr>
      <vt:lpstr>備審資料必備的5大要素</vt:lpstr>
      <vt:lpstr>備審資料必備的5大要素</vt:lpstr>
      <vt:lpstr>     備審資料清單   </vt:lpstr>
      <vt:lpstr>          備審資料清單 </vt:lpstr>
      <vt:lpstr>封面製作</vt:lpstr>
      <vt:lpstr>章節段落(目錄)的設計</vt:lpstr>
      <vt:lpstr>章節段落(目錄)的設計</vt:lpstr>
      <vt:lpstr>履歷範本</vt:lpstr>
      <vt:lpstr>自傳寫作技巧</vt:lpstr>
      <vt:lpstr>撰寫自傳內容檢核表</vt:lpstr>
      <vt:lpstr>撰寫自傳內容檢核表</vt:lpstr>
      <vt:lpstr> 自 傳 內 容 </vt:lpstr>
      <vt:lpstr> 自傳標題範例一 </vt:lpstr>
      <vt:lpstr>自傳標題範例二</vt:lpstr>
      <vt:lpstr>家庭生活</vt:lpstr>
      <vt:lpstr>求學經過</vt:lpstr>
      <vt:lpstr>專長與興趣</vt:lpstr>
      <vt:lpstr>  讀書計畫或生涯規劃 </vt:lpstr>
      <vt:lpstr>讀書計畫撰寫技巧</vt:lpstr>
      <vt:lpstr>  如何撰寫讀書計畫 </vt:lpstr>
      <vt:lpstr> 如何撰寫讀書計畫 </vt:lpstr>
      <vt:lpstr> 如何撰寫讀書計畫 </vt:lpstr>
      <vt:lpstr> 讀書計畫標題範例一 </vt:lpstr>
      <vt:lpstr> 讀書計畫標題範例二 </vt:lpstr>
      <vt:lpstr>展望規畫的寫法</vt:lpstr>
      <vt:lpstr>備審資料範例參考</vt:lpstr>
      <vt:lpstr>自傳範例</vt:lpstr>
      <vt:lpstr>自傳範例</vt:lpstr>
      <vt:lpstr>自傳範例</vt:lpstr>
      <vt:lpstr>自傳範例</vt:lpstr>
      <vt:lpstr>自傳範例</vt:lpstr>
      <vt:lpstr>自傳範例</vt:lpstr>
      <vt:lpstr> 讀書計畫範例 </vt:lpstr>
      <vt:lpstr> 讀書計畫範例 </vt:lpstr>
      <vt:lpstr> 讀書計畫範例 </vt:lpstr>
      <vt:lpstr> 讀書計畫範例 </vt:lpstr>
      <vt:lpstr> 讀書計畫範例 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升學講座</dc:title>
  <dc:creator>Public</dc:creator>
  <cp:lastModifiedBy>user</cp:lastModifiedBy>
  <cp:revision>5</cp:revision>
  <dcterms:created xsi:type="dcterms:W3CDTF">2014-12-01T06:26:50Z</dcterms:created>
  <dcterms:modified xsi:type="dcterms:W3CDTF">2018-08-10T05:51:35Z</dcterms:modified>
</cp:coreProperties>
</file>